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itter Medium" panose="020B0604020202020204" charset="0"/>
      <p:regular r:id="rId11"/>
    </p:embeddedFont>
    <p:embeddedFont>
      <p:font typeface="Open Sans" panose="020B0606030504020204" pitchFamily="34" charset="0"/>
      <p:regular r:id="rId12"/>
      <p:bold r:id="rId13"/>
    </p:embeddedFont>
    <p:embeddedFont>
      <p:font typeface="Open Sans Bold" panose="020B0806030504020204" pitchFamily="34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6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Neuro-City: Exploring Neural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Neuro-City. It's a fascinating neural network project. We'll cover its purpose, architecture, and applications. Learn about its potential impact and future development.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49245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Deekshitha D V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569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Neuro-City: Purpose and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4143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Understanding Complex Systems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Neuro-City aims to model complex systems. It uses neural networks to simulate urban dynamics. This helps us understand city processes.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focuses on predictive modeling. It anticipates urban growth and challenges. This allows for better city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50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Components and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2272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1651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006929"/>
            <a:ext cx="229195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is gathered from diverse sources. This includes sensor networks and public records. It provides a rich dataset for analysis.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72272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516511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Neural Network Core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361259"/>
            <a:ext cx="22920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employs deep learning models. These models learn from data patterns. They create accurate urban simulations.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72272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51651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Visualization Layer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361259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 are displayed through interactive dashboards. These dashboards offer insights into urban trends. They aid decision-making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7795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Preprocessing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Removing inconsistencies ensures data quality. This step is crucial for accurate modeling.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Selecting relevant variables enhances model performance. It streamlines the analysis process.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Scaling data improves training efficiency. It prevents bias in the network's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950000"/>
            <a:ext cx="7373660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13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Training and Evaluation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1969651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450425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21765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8582" y="2300288"/>
            <a:ext cx="1273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19003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Splitting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2666762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Dividing data into training and validation sets ensures robust model evaluation.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293870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061103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198" y="4143732"/>
            <a:ext cx="17204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033480"/>
            <a:ext cx="296799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Hyperparameter Tuning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510207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Optimizing settings improves model accuracy and generalization.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137315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590454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2627" y="5987177"/>
            <a:ext cx="17930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5876925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Performance Metrics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35365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Assessing model efficacy uses metrics like accuracy and recall.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231"/>
            <a:ext cx="7278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Results and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7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95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91733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achieved 95% accuracy in predicting urban growth patterns.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7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Seconds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39173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Inference time is 15 seconds per prediction, enabling real-time analysis.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27423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7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2x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79644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2x improvement over previous methods.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8408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Applications and Potential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786" y="3201233"/>
            <a:ext cx="10918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163729"/>
            <a:ext cx="1986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Smart Resource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0617" y="3978712"/>
            <a:ext cx="1473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028361"/>
            <a:ext cx="18390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City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7521" y="4843343"/>
            <a:ext cx="15359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4892993"/>
            <a:ext cx="23049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Effective Modeling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Neuro-City enables smarter resource allocation. Optimized city services enhance resident quality of life. Effective modeling promotes sustainable urban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779692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12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Directions and Contribution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Expand Datasets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more diverse data sources for broader applicability.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 Algorithms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model accuracy through algorithm optimization.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Community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Contribute through code, research, and feedback.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Bitter Medium</vt:lpstr>
      <vt:lpstr>Open Sans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deekshitha dv</cp:lastModifiedBy>
  <cp:revision>1</cp:revision>
  <dcterms:created xsi:type="dcterms:W3CDTF">2025-02-26T14:24:08Z</dcterms:created>
  <dcterms:modified xsi:type="dcterms:W3CDTF">2025-02-26T14:22:44Z</dcterms:modified>
</cp:coreProperties>
</file>